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3E0B-52FA-47DD-BFE4-EDA44DE91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B7B67-2267-455C-B104-956E2EC18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9CE0-BCF5-48E1-AD4A-847A92CEE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4FA8-6178-40C6-9E3D-6B757CC3A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328CF-59DB-4D97-B385-0679E10F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7632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CB56-8A47-486E-9C10-98C7A1C7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0113A-EE13-42F3-BC05-02FED727B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DEDE8-88E4-4568-A7B2-6E9F4052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34A4-CEDC-4161-B4C4-85293C84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61656-AADF-49C6-9265-B9E1AF72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5487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ECC564-EA22-4466-96CA-D72E56B62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66326-5DE4-45C9-9E4F-4AE2006A7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F614C-5C5D-47FA-9948-242C026E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E2EA5-B044-4D82-A501-0C87CBFC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30138-837D-4CDA-874E-F186303D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4673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E2BC-4DCB-4A72-B6B3-78DE0D38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1CBC3-95EB-46EB-9950-143E0C6B1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07FC8-9148-487B-87B2-4B5A079C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3F56F-30BC-45E6-9F13-B547C885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D9E5-4947-4F4F-B09E-DBB4DC4A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14703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6555-4920-4010-A9FE-5F060685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EB078-69E7-41F0-AFF7-4204DB14D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8E4CC-D771-421C-A8F3-F9E379D1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13294-A249-416B-BDB8-4636E42B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993C0-FC74-46BC-80F3-1B0F1830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96156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92B0-AA98-4BC6-A957-D4CBE5EF9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1A3A3-8E57-4919-9DB4-1DCED3BD6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A1C345-C963-44D0-97F4-9D4CEBD9D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848D5-24F3-4CB1-8066-46F199F9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1C4EB-9FB1-4617-B8CA-C49C8D56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B2E00-EB19-487C-B708-E00160A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0236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635D-B619-4E20-B7B2-CED34C6DA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1B7E2-FCBF-4389-988D-0CDDE8D76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B9CE1-9AF0-418D-B4DF-C88E5EF6A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B2066-DCF0-4DF1-9ECB-02F202634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9AA027-AECB-4DA2-9279-8B5E69C97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07720-A32D-4622-8AF8-83B218F5A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B4CF2-4461-4A6F-89B7-4CCC56FA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CC445E-46A9-4024-AC3E-3D883ADB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5483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1B166-EF31-4DF5-A377-70A9BA01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5B4E19-EC91-498C-8FC9-2CD898BF9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5C63F-E605-4EFD-BDEC-BDC27421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5959B-FB40-4FC8-B918-57A376D1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7339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495F85-FDDA-44B4-AB66-85816732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C3E1D6-114C-48BD-AE9A-F944C775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C399A-3066-4F09-A0A1-F88E89E9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374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D8D4-4166-4986-9CD2-24654A52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6B18C-504E-4497-BEDB-AC210C5AA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2BFF3-396A-4CE9-A064-B9A27E630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92CFB-3884-4AAE-88FC-115D49DF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79CFB-7081-44EC-B195-500584CD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A2A7-1930-46AA-9C85-DD972A76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0466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FE04-891E-4C75-BD97-9325A9DA5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575CE-A14A-4E90-8571-736353D93F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2EE5D-C1D3-4623-9A06-4FA2BDE65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981FE-9F38-482A-906E-25D80D6C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D45BC-B99A-4E77-83AA-00B8A50B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43443-7259-4493-9CF4-FE7DE78E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6369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59C24F-E398-4ED1-999D-1FE21106E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46CC6-BD3D-4012-85E6-1C93CD6E6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00F4C-A97A-46AC-96E6-93AAA1E40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3DE0-B2C3-410B-B70B-5BBAF9DC2893}" type="datetimeFigureOut">
              <a:rPr lang="en-PK" smtClean="0"/>
              <a:t>31/01/2025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D5426-18E8-433D-A416-B08B38395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1692D-0FAF-4F9D-97BC-E5F28DAF3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CB6A-C9B3-4119-BBAE-E5CB37027F2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8495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CDB436-401D-4965-ABE0-EE9390C122B0}"/>
              </a:ext>
            </a:extLst>
          </p:cNvPr>
          <p:cNvSpPr/>
          <p:nvPr/>
        </p:nvSpPr>
        <p:spPr>
          <a:xfrm>
            <a:off x="3143250" y="2900363"/>
            <a:ext cx="6215063" cy="1543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Design &amp; Development….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 ABC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Affiliation: XYZ University</a:t>
            </a:r>
            <a:endParaRPr lang="en-P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5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AF6D52-AD76-4FFB-9F7A-35150112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4" y="21288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Contents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endParaRPr lang="en-PK" sz="2400" b="1" dirty="0"/>
          </a:p>
        </p:txBody>
      </p:sp>
    </p:spTree>
    <p:extLst>
      <p:ext uri="{BB962C8B-B14F-4D97-AF65-F5344CB8AC3E}">
        <p14:creationId xmlns:p14="http://schemas.microsoft.com/office/powerpoint/2010/main" val="188180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AF6D52-AD76-4FFB-9F7A-35150112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4" y="21288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Introduction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endParaRPr lang="en-PK" sz="2400" b="1" dirty="0"/>
          </a:p>
        </p:txBody>
      </p:sp>
    </p:spTree>
    <p:extLst>
      <p:ext uri="{BB962C8B-B14F-4D97-AF65-F5344CB8AC3E}">
        <p14:creationId xmlns:p14="http://schemas.microsoft.com/office/powerpoint/2010/main" val="333358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Literature Review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304338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Methodology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96655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Methodology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246324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Results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3071297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Results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353276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CBCEB-F52C-42AE-B74F-C18C965EB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17"/>
          <a:stretch/>
        </p:blipFill>
        <p:spPr>
          <a:xfrm>
            <a:off x="0" y="0"/>
            <a:ext cx="12192000" cy="21288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C136-EED6-4574-A7F7-5D413626B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268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References</a:t>
            </a:r>
            <a:endParaRPr lang="en-PK" sz="3200" b="1" dirty="0"/>
          </a:p>
        </p:txBody>
      </p:sp>
    </p:spTree>
    <p:extLst>
      <p:ext uri="{BB962C8B-B14F-4D97-AF65-F5344CB8AC3E}">
        <p14:creationId xmlns:p14="http://schemas.microsoft.com/office/powerpoint/2010/main" val="264104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Tooba Khan \ Lecturer Biomedical Engg</dc:creator>
  <cp:lastModifiedBy>Tooba Khan \ Lecturer Biomedical Engg</cp:lastModifiedBy>
  <cp:revision>3</cp:revision>
  <dcterms:created xsi:type="dcterms:W3CDTF">2025-01-31T06:26:00Z</dcterms:created>
  <dcterms:modified xsi:type="dcterms:W3CDTF">2025-01-31T07:12:28Z</dcterms:modified>
</cp:coreProperties>
</file>